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S2_2022-08-02_truecolor_pre_8bit_alt</a:t>
            </a:r>
          </a:p>
        </p:txBody>
      </p:sp>
      <p:pic>
        <p:nvPicPr>
          <p:cNvPr id="3" name="Picture 2" descr="S2_2022-08-02_truecolor_pre_8bit_al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00" y="1332000"/>
            <a:ext cx="4406400" cy="57280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S2_2022-08-25_truecolor_pre_8bit_alt</a:t>
            </a:r>
          </a:p>
        </p:txBody>
      </p:sp>
      <p:pic>
        <p:nvPicPr>
          <p:cNvPr id="3" name="Picture 2" descr="S2_2022-08-25_truecolor_pre_8bit_al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00" y="1332000"/>
            <a:ext cx="4406400" cy="57280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S2_2022-08-27_truecolor_pre_8bit_alt</a:t>
            </a:r>
          </a:p>
        </p:txBody>
      </p:sp>
      <p:pic>
        <p:nvPicPr>
          <p:cNvPr id="3" name="Picture 2" descr="S2_2022-08-27_truecolor_pre_8bit_al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00" y="1332000"/>
            <a:ext cx="4406400" cy="57280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S2_2022-08-05_truecolor_pre_8bit_alt</a:t>
            </a:r>
          </a:p>
        </p:txBody>
      </p:sp>
      <p:pic>
        <p:nvPicPr>
          <p:cNvPr id="3" name="Picture 2" descr="S2_2022-08-05_truecolor_pre_8bit_al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00" y="1332000"/>
            <a:ext cx="4406400" cy="57280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S2_2022-08-07_truecolor_pre_8bit_alt</a:t>
            </a:r>
          </a:p>
        </p:txBody>
      </p:sp>
      <p:pic>
        <p:nvPicPr>
          <p:cNvPr id="3" name="Picture 2" descr="S2_2022-08-07_truecolor_pre_8bit_al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00" y="1332000"/>
            <a:ext cx="4406400" cy="57280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S2_2022-08-10_truecolor_pre_8bit_alt</a:t>
            </a:r>
          </a:p>
        </p:txBody>
      </p:sp>
      <p:pic>
        <p:nvPicPr>
          <p:cNvPr id="3" name="Picture 2" descr="S2_2022-08-10_truecolor_pre_8bit_al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00" y="1332000"/>
            <a:ext cx="4406400" cy="57280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S2_2022-08-12_truecolor_pre_8bit_alt</a:t>
            </a:r>
          </a:p>
        </p:txBody>
      </p:sp>
      <p:pic>
        <p:nvPicPr>
          <p:cNvPr id="3" name="Picture 2" descr="S2_2022-08-12_truecolor_pre_8bit_al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00" y="1332000"/>
            <a:ext cx="4406400" cy="57280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S2_2022-08-15_truecolor_pre_8bit_alt</a:t>
            </a:r>
          </a:p>
        </p:txBody>
      </p:sp>
      <p:pic>
        <p:nvPicPr>
          <p:cNvPr id="3" name="Picture 2" descr="S2_2022-08-15_truecolor_pre_8bit_al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00" y="1332000"/>
            <a:ext cx="4406400" cy="57280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S2_2022-08-17_truecolor_pre_8bit_alt</a:t>
            </a:r>
          </a:p>
        </p:txBody>
      </p:sp>
      <p:pic>
        <p:nvPicPr>
          <p:cNvPr id="3" name="Picture 2" descr="S2_2022-08-17_truecolor_pre_8bit_al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00" y="1332000"/>
            <a:ext cx="4406400" cy="57280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S2_2022-08-20_truecolor_pre_8bit_alt</a:t>
            </a:r>
          </a:p>
        </p:txBody>
      </p:sp>
      <p:pic>
        <p:nvPicPr>
          <p:cNvPr id="3" name="Picture 2" descr="S2_2022-08-20_truecolor_pre_8bit_al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00" y="1332000"/>
            <a:ext cx="4406400" cy="57280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600000" cy="1188000"/>
          </a:xfrm>
        </p:spPr>
        <p:txBody>
          <a:bodyPr/>
          <a:lstStyle/>
          <a:p>
            <a:r>
              <a:t>S2_2022-08-22_truecolor_pre_8bit_alt</a:t>
            </a:r>
          </a:p>
        </p:txBody>
      </p:sp>
      <p:pic>
        <p:nvPicPr>
          <p:cNvPr id="3" name="Picture 2" descr="S2_2022-08-22_truecolor_pre_8bit_al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800" y="1332000"/>
            <a:ext cx="4406400" cy="57280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